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8"/>
  </p:notesMasterIdLst>
  <p:sldIdLst>
    <p:sldId id="297" r:id="rId2"/>
    <p:sldId id="280" r:id="rId3"/>
    <p:sldId id="328" r:id="rId4"/>
    <p:sldId id="321" r:id="rId5"/>
    <p:sldId id="322" r:id="rId6"/>
    <p:sldId id="323" r:id="rId7"/>
    <p:sldId id="324" r:id="rId8"/>
    <p:sldId id="326" r:id="rId9"/>
    <p:sldId id="259" r:id="rId10"/>
    <p:sldId id="325" r:id="rId11"/>
    <p:sldId id="312" r:id="rId12"/>
    <p:sldId id="316" r:id="rId13"/>
    <p:sldId id="260" r:id="rId14"/>
    <p:sldId id="327" r:id="rId15"/>
    <p:sldId id="258" r:id="rId16"/>
    <p:sldId id="319" r:id="rId17"/>
  </p:sldIdLst>
  <p:sldSz cx="12192000" cy="6858000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Space Grotesk Medium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7"/>
            <p14:sldId id="280"/>
            <p14:sldId id="328"/>
            <p14:sldId id="321"/>
            <p14:sldId id="322"/>
            <p14:sldId id="323"/>
            <p14:sldId id="324"/>
            <p14:sldId id="326"/>
            <p14:sldId id="259"/>
            <p14:sldId id="325"/>
            <p14:sldId id="312"/>
            <p14:sldId id="316"/>
            <p14:sldId id="260"/>
            <p14:sldId id="327"/>
            <p14:sldId id="25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2FFF"/>
    <a:srgbClr val="502BD3"/>
    <a:srgbClr val="8661C5"/>
    <a:srgbClr val="ED35D1"/>
    <a:srgbClr val="A073F8"/>
    <a:srgbClr val="D431BC"/>
    <a:srgbClr val="9169E2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F11BF-8F5F-47D4-A553-57574061406E}" v="11" dt="2023-10-24T18:28:05.098"/>
    <p1510:client id="{B78A1096-0BAE-4BC1-8409-E8017A80C114}" v="1" dt="2023-10-24T18:41:14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8" autoAdjust="0"/>
    <p:restoredTop sz="97251"/>
  </p:normalViewPr>
  <p:slideViewPr>
    <p:cSldViewPr snapToGrid="0">
      <p:cViewPr varScale="1">
        <p:scale>
          <a:sx n="106" d="100"/>
          <a:sy n="106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github.com/SanjarSoftdev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hyperlink" Target="https://t.me/Akhmedov_Sanjar" TargetMode="External"/><Relationship Id="rId4" Type="http://schemas.openxmlformats.org/officeDocument/2006/relationships/hyperlink" Target="https://www.linkedin.com/in/sanjar-akhmedov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Space Grotesk Medium" pitchFamily="2" charset="0"/>
                <a:cs typeface="Space Grotesk Medium" pitchFamily="2" charset="0"/>
              </a:rPr>
              <a:t>Importance of Grammar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Dictation grammar (for free-form speech)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Predefined grammar (like command-and-control grammars)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7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">
            <a:extLst>
              <a:ext uri="{FF2B5EF4-FFF2-40B4-BE49-F238E27FC236}">
                <a16:creationId xmlns:a16="http://schemas.microsoft.com/office/drawing/2014/main" id="{BB45F79A-5565-403B-FE2E-235E315F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0" y="132622"/>
            <a:ext cx="10553200" cy="67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4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">
            <a:extLst>
              <a:ext uri="{FF2B5EF4-FFF2-40B4-BE49-F238E27FC236}">
                <a16:creationId xmlns:a16="http://schemas.microsoft.com/office/drawing/2014/main" id="{337C01B9-89CA-9734-030E-EC520885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00" y="85955"/>
            <a:ext cx="10010999" cy="66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1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Introduction to Speech Synthesizer</a:t>
            </a:r>
          </a:p>
        </p:txBody>
      </p:sp>
      <p:pic>
        <p:nvPicPr>
          <p:cNvPr id="1026" name="Picture 2" descr="Text to Speech using Natural Language Processing | by TULSHIDAS LINGAYAT |  Medium">
            <a:extLst>
              <a:ext uri="{FF2B5EF4-FFF2-40B4-BE49-F238E27FC236}">
                <a16:creationId xmlns:a16="http://schemas.microsoft.com/office/drawing/2014/main" id="{4D28C44B-2354-596E-5CD6-BB4B77D304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41" y="2046083"/>
            <a:ext cx="6823518" cy="40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sz="4400" b="0" i="0" dirty="0">
                <a:effectLst/>
                <a:latin typeface="Space Grotesk Medium" pitchFamily="2" charset="0"/>
                <a:cs typeface="Space Grotesk Medium" pitchFamily="2" charset="0"/>
              </a:rPr>
              <a:t>Basic speech s</a:t>
            </a:r>
            <a:r>
              <a:rPr lang="en-US" dirty="0"/>
              <a:t>ynthesizer</a:t>
            </a:r>
            <a:r>
              <a:rPr lang="en-US" sz="4400" b="0" i="0" dirty="0">
                <a:effectLst/>
                <a:latin typeface="Space Grotesk Medium" pitchFamily="2" charset="0"/>
                <a:cs typeface="Space Grotesk Medium" pitchFamily="2" charset="0"/>
              </a:rPr>
              <a:t> setup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E4C12B-90C2-9A42-B393-8FFA6E7A4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742" y="1188734"/>
            <a:ext cx="10194516" cy="5237872"/>
          </a:xfrm>
        </p:spPr>
      </p:pic>
    </p:spTree>
    <p:extLst>
      <p:ext uri="{BB962C8B-B14F-4D97-AF65-F5344CB8AC3E}">
        <p14:creationId xmlns:p14="http://schemas.microsoft.com/office/powerpoint/2010/main" val="3290847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D8A4-642A-C76B-269F-462359AEA8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32150" y="2862262"/>
            <a:ext cx="5727700" cy="1133475"/>
          </a:xfrm>
        </p:spPr>
        <p:txBody>
          <a:bodyPr>
            <a:normAutofit/>
          </a:bodyPr>
          <a:lstStyle/>
          <a:p>
            <a:r>
              <a:rPr lang="en-US" sz="8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460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Building a voice assistant in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Sanjar Akhmedov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1"/>
            <a:ext cx="4740998" cy="884222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928813"/>
            <a:ext cx="7140166" cy="1964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Full Name: Sanjar Akhmedov</a:t>
            </a:r>
          </a:p>
          <a:p>
            <a:pPr marL="0" indent="0">
              <a:buNone/>
            </a:pPr>
            <a:r>
              <a:rPr lang="en-US" dirty="0"/>
              <a:t>Position: Software Engineer</a:t>
            </a:r>
          </a:p>
          <a:p>
            <a:pPr marL="0" indent="0">
              <a:buNone/>
            </a:pPr>
            <a:r>
              <a:rPr lang="en-US" dirty="0"/>
              <a:t>Company: SilkRoadProfessionals</a:t>
            </a:r>
          </a:p>
          <a:p>
            <a:pPr marL="0" indent="0">
              <a:buNone/>
            </a:pPr>
            <a:r>
              <a:rPr lang="en-US" dirty="0"/>
              <a:t>Years of Experience: 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33BCE4-E66B-C6AA-9221-58A7B9C1213A}"/>
              </a:ext>
            </a:extLst>
          </p:cNvPr>
          <p:cNvGrpSpPr/>
          <p:nvPr/>
        </p:nvGrpSpPr>
        <p:grpSpPr>
          <a:xfrm>
            <a:off x="609600" y="4320536"/>
            <a:ext cx="3127029" cy="1706678"/>
            <a:chOff x="593190" y="4578035"/>
            <a:chExt cx="3127029" cy="1706678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811426C0-9042-B754-7A26-637B8A6FC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F4249A5C-CA3F-1BB1-9921-4E657CFF9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EFEC56-4626-16EC-A1EB-ACAC2269D3D0}"/>
                </a:ext>
              </a:extLst>
            </p:cNvPr>
            <p:cNvSpPr txBox="1">
              <a:spLocks/>
            </p:cNvSpPr>
            <p:nvPr/>
          </p:nvSpPr>
          <p:spPr>
            <a:xfrm>
              <a:off x="1065291" y="4621214"/>
              <a:ext cx="26549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u="sng" dirty="0"/>
                <a:t>/</a:t>
              </a:r>
              <a:r>
                <a:rPr lang="en-US" u="sng" dirty="0">
                  <a:hlinkClick r:id="rId4"/>
                </a:rPr>
                <a:t>Akhmedov</a:t>
              </a:r>
              <a:r>
                <a:rPr lang="en-US" u="sng" dirty="0"/>
                <a:t>_Sanjar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DF35C3-D640-F885-7C23-7E57AA9AC15C}"/>
                </a:ext>
              </a:extLst>
            </p:cNvPr>
            <p:cNvSpPr txBox="1"/>
            <p:nvPr/>
          </p:nvSpPr>
          <p:spPr>
            <a:xfrm>
              <a:off x="1065291" y="5246708"/>
              <a:ext cx="26549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u="sng" dirty="0">
                  <a:hlinkClick r:id="rId5"/>
                </a:rPr>
                <a:t>/Akhmedov_Sanjar</a:t>
              </a:r>
              <a:endParaRPr lang="en-US" u="sng" dirty="0"/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52A9F332-340D-229D-141A-5E669BCA6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829022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9D87E1-EBB6-1155-7741-FEA73723D93B}"/>
                </a:ext>
              </a:extLst>
            </p:cNvPr>
            <p:cNvSpPr txBox="1"/>
            <p:nvPr/>
          </p:nvSpPr>
          <p:spPr>
            <a:xfrm>
              <a:off x="1029642" y="5894708"/>
              <a:ext cx="2511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/</a:t>
              </a:r>
              <a:r>
                <a:rPr lang="en-US" u="sng" dirty="0">
                  <a:hlinkClick r:id="rId7"/>
                </a:rPr>
                <a:t>SanjarSoftdev</a:t>
              </a:r>
              <a:endParaRPr 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81086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latin typeface="Space Grotesk Medium" pitchFamily="2" charset="0"/>
                <a:ea typeface="Sora" pitchFamily="34" charset="-122"/>
                <a:cs typeface="Space Grotesk Medium" pitchFamily="2" charset="0"/>
              </a:rPr>
              <a:t>What is Voice Assistant?</a:t>
            </a:r>
            <a:endParaRPr lang="en-US" sz="4400" b="1" dirty="0">
              <a:latin typeface="Space Grotesk Medium" pitchFamily="2" charset="0"/>
              <a:cs typeface="Space Grotesk Medium" pitchFamily="2" charset="0"/>
            </a:endParaRP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2B7234B-B8A2-64EE-9E31-2C0EE9E04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634" y="2301858"/>
            <a:ext cx="7267157" cy="33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3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5238939" cy="1146772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sz="4400" b="1" kern="0" spc="-181" dirty="0">
                <a:latin typeface="Space Grotesk Medium" pitchFamily="2" charset="0"/>
                <a:ea typeface="p22-mackinac-pro" pitchFamily="34" charset="-122"/>
                <a:cs typeface="Space Grotesk Medium" pitchFamily="2" charset="0"/>
              </a:rPr>
              <a:t>Everyday Benefits of Voice Assistants</a:t>
            </a:r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</p:txBody>
      </p:sp>
      <p:pic>
        <p:nvPicPr>
          <p:cNvPr id="8" name="Picture Placeholder 7" descr="A computer screen shot of a device&#10;&#10;Description automatically generated">
            <a:extLst>
              <a:ext uri="{FF2B5EF4-FFF2-40B4-BE49-F238E27FC236}">
                <a16:creationId xmlns:a16="http://schemas.microsoft.com/office/drawing/2014/main" id="{C07BE1CD-260E-CB16-95CA-5ED96A2B84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792" r="18792"/>
          <a:stretch>
            <a:fillRect/>
          </a:stretch>
        </p:blipFill>
        <p:spPr>
          <a:xfrm>
            <a:off x="6132658" y="1446245"/>
            <a:ext cx="5449742" cy="480215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62C676-11F6-5AB0-BE4A-4D6F31FCB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63366"/>
            <a:ext cx="5523058" cy="4073934"/>
          </a:xfrm>
        </p:spPr>
        <p:txBody>
          <a:bodyPr/>
          <a:lstStyle/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effectLst/>
              </a:rPr>
              <a:t>Home Automation</a:t>
            </a:r>
            <a:endParaRPr lang="en-US" sz="2800" dirty="0">
              <a:effectLst/>
            </a:endParaRP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effectLst/>
              </a:rPr>
              <a:t>Task Management and Scheduling</a:t>
            </a:r>
            <a:endParaRPr lang="en-US" sz="2800" dirty="0">
              <a:effectLst/>
            </a:endParaRPr>
          </a:p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effectLst/>
              </a:rPr>
              <a:t>Voice-Powered Accessibility</a:t>
            </a:r>
            <a:endParaRPr lang="en-US" sz="28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1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9779" y="609599"/>
            <a:ext cx="5911850" cy="822325"/>
          </a:xfrm>
        </p:spPr>
        <p:txBody>
          <a:bodyPr/>
          <a:lstStyle/>
          <a:p>
            <a:r>
              <a:rPr lang="en-US" sz="4400" b="1" kern="0" spc="-131" dirty="0">
                <a:latin typeface="Space Grotesk Medium" pitchFamily="2" charset="0"/>
                <a:ea typeface="Open Sans" panose="020B0606030504020204" pitchFamily="34" charset="0"/>
                <a:cs typeface="Space Grotesk Medium" pitchFamily="2" charset="0"/>
              </a:rPr>
              <a:t>Voice assistant in .NET</a:t>
            </a:r>
            <a:endParaRPr lang="en-US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FEED62C-DEF7-2EE8-CA18-36290BE7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93" y="2442594"/>
            <a:ext cx="622047" cy="511851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04D985ED-A070-160D-EDF3-EE0BB91F9BD4}"/>
              </a:ext>
            </a:extLst>
          </p:cNvPr>
          <p:cNvSpPr/>
          <p:nvPr/>
        </p:nvSpPr>
        <p:spPr>
          <a:xfrm>
            <a:off x="836193" y="3090803"/>
            <a:ext cx="3362148" cy="3381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kern="0" spc="-66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Speech Recognition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EF2AA41D-4F83-2981-1D36-A1AB1D99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025" y="2487834"/>
            <a:ext cx="622047" cy="579542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0FFD4CDD-139B-DB61-A313-756592D2EEF5}"/>
              </a:ext>
            </a:extLst>
          </p:cNvPr>
          <p:cNvSpPr/>
          <p:nvPr/>
        </p:nvSpPr>
        <p:spPr>
          <a:xfrm>
            <a:off x="4509589" y="3104940"/>
            <a:ext cx="3297095" cy="319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kern="0" spc="-66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NLP Processing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80D4C8CE-59FF-2286-E79D-01F3824DE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92" y="3647630"/>
            <a:ext cx="622047" cy="511851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28ABA46A-F0B9-5081-B773-8DB7F5DC5E3B}"/>
              </a:ext>
            </a:extLst>
          </p:cNvPr>
          <p:cNvSpPr/>
          <p:nvPr/>
        </p:nvSpPr>
        <p:spPr>
          <a:xfrm>
            <a:off x="836192" y="4238163"/>
            <a:ext cx="3297095" cy="319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kern="0" spc="-66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 Execution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29FD672E-6186-4352-03FC-B03D6189C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024" y="3624202"/>
            <a:ext cx="622047" cy="511851"/>
          </a:xfrm>
          <a:prstGeom prst="rect">
            <a:avLst/>
          </a:prstGeom>
        </p:spPr>
      </p:pic>
      <p:sp>
        <p:nvSpPr>
          <p:cNvPr id="11" name="Text 8">
            <a:extLst>
              <a:ext uri="{FF2B5EF4-FFF2-40B4-BE49-F238E27FC236}">
                <a16:creationId xmlns:a16="http://schemas.microsoft.com/office/drawing/2014/main" id="{DE59C38B-2D0C-BA5F-0853-52822F95C329}"/>
              </a:ext>
            </a:extLst>
          </p:cNvPr>
          <p:cNvSpPr/>
          <p:nvPr/>
        </p:nvSpPr>
        <p:spPr>
          <a:xfrm>
            <a:off x="4509589" y="4214736"/>
            <a:ext cx="3816971" cy="343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kern="0" spc="-66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Response Generation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9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sz="4400" b="1" dirty="0">
                <a:latin typeface="Space Grotesk Medium" pitchFamily="2" charset="0"/>
                <a:cs typeface="Space Grotesk Medium" pitchFamily="2" charset="0"/>
              </a:rPr>
              <a:t>Introduction to System.Speech Library</a:t>
            </a:r>
          </a:p>
        </p:txBody>
      </p:sp>
      <p:pic>
        <p:nvPicPr>
          <p:cNvPr id="4" name="Content Placeholder 3" descr="A screen shot of a computer">
            <a:extLst>
              <a:ext uri="{FF2B5EF4-FFF2-40B4-BE49-F238E27FC236}">
                <a16:creationId xmlns:a16="http://schemas.microsoft.com/office/drawing/2014/main" id="{A6C6036E-8F78-59FB-29D0-216CB466D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662" y="2685571"/>
            <a:ext cx="7254676" cy="21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8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pPr algn="l"/>
            <a:r>
              <a:rPr lang="en-US" sz="4400" b="0" i="0" dirty="0">
                <a:effectLst/>
                <a:latin typeface="Space Grotesk Medium" pitchFamily="2" charset="0"/>
                <a:cs typeface="Space Grotesk Medium" pitchFamily="2" charset="0"/>
              </a:rPr>
              <a:t>Basic speech </a:t>
            </a:r>
            <a:r>
              <a:rPr lang="en-US" sz="4400" b="0" i="0">
                <a:effectLst/>
                <a:latin typeface="Space Grotesk Medium" pitchFamily="2" charset="0"/>
                <a:cs typeface="Space Grotesk Medium" pitchFamily="2" charset="0"/>
              </a:rPr>
              <a:t>recognition setup</a:t>
            </a:r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3751311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Initialization</a:t>
            </a:r>
          </a:p>
          <a:p>
            <a:pPr marL="342900" indent="-342900">
              <a:lnSpc>
                <a:spcPct val="150000"/>
              </a:lnSpc>
            </a:pPr>
            <a:r>
              <a:rPr lang="en-US" dirty="0"/>
              <a:t>Set Up the Input Source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Grammar Definition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Event Handling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Start Recognition</a:t>
            </a:r>
          </a:p>
        </p:txBody>
      </p:sp>
    </p:spTree>
    <p:extLst>
      <p:ext uri="{BB962C8B-B14F-4D97-AF65-F5344CB8AC3E}">
        <p14:creationId xmlns:p14="http://schemas.microsoft.com/office/powerpoint/2010/main" val="31242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Initialization and set up input source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F20BC7-5711-D422-5CB0-0672196FC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306" y="1432559"/>
            <a:ext cx="10859387" cy="4940825"/>
          </a:xfrm>
        </p:spPr>
      </p:pic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1885</TotalTime>
  <Words>126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Open Sans</vt:lpstr>
      <vt:lpstr>Consolas</vt:lpstr>
      <vt:lpstr>Space Grotesk Medium</vt:lpstr>
      <vt:lpstr>1_Office Theme</vt:lpstr>
      <vt:lpstr>PowerPoint Presentation</vt:lpstr>
      <vt:lpstr>Building a voice assistant in .NET</vt:lpstr>
      <vt:lpstr>About me</vt:lpstr>
      <vt:lpstr>What is Voice Assistant?</vt:lpstr>
      <vt:lpstr>Everyday Benefits of Voice Assistants</vt:lpstr>
      <vt:lpstr>Voice assistant in .NET</vt:lpstr>
      <vt:lpstr>Introduction to System.Speech Library</vt:lpstr>
      <vt:lpstr>Basic speech recognition setup</vt:lpstr>
      <vt:lpstr>Initialization and set up input source</vt:lpstr>
      <vt:lpstr>Importance of Grammar</vt:lpstr>
      <vt:lpstr>PowerPoint Presentation</vt:lpstr>
      <vt:lpstr>PowerPoint Presentation</vt:lpstr>
      <vt:lpstr>Introduction to Speech Synthesizer</vt:lpstr>
      <vt:lpstr>Basic speech synthesizer setup</vt:lpstr>
      <vt:lpstr>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Sanjar Akhmedov</cp:lastModifiedBy>
  <cp:revision>41</cp:revision>
  <dcterms:created xsi:type="dcterms:W3CDTF">2023-09-13T17:25:02Z</dcterms:created>
  <dcterms:modified xsi:type="dcterms:W3CDTF">2024-06-14T12:15:22Z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